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.jpeg" ContentType="image/jpeg"/>
  <Override PartName="/ppt/media/image6.png" ContentType="image/png"/>
  <Override PartName="/ppt/media/image2.png" ContentType="image/png"/>
  <Override PartName="/ppt/media/image3.png" ContentType="image/png"/>
  <Override PartName="/ppt/media/image4.jpeg" ContentType="image/jpeg"/>
  <Override PartName="/ppt/media/image5.png" ContentType="image/png"/>
  <Override PartName="/ppt/media/image8.jpeg" ContentType="image/jpeg"/>
  <Override PartName="/ppt/media/image7.png" ContentType="image/png"/>
  <Override PartName="/ppt/media/image9.png" ContentType="image/png"/>
  <Override PartName="/ppt/media/image10.svg" ContentType="image/svg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
</Relationships>
</file>

<file path=ppt/media/image1.jpeg>
</file>

<file path=ppt/media/image10.sv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Rectangle 6" hidden="1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1" name="Rectangle 8" hidden="1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2" name="Straight Connector 9"/>
          <p:cNvCxnSpPr/>
          <p:nvPr/>
        </p:nvCxnSpPr>
        <p:spPr>
          <a:xfrm>
            <a:off x="1193400" y="1737720"/>
            <a:ext cx="996768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3" name="Rectangle 4"/>
          <p:cNvSpPr/>
          <p:nvPr/>
        </p:nvSpPr>
        <p:spPr>
          <a:xfrm>
            <a:off x="3240" y="6400800"/>
            <a:ext cx="1218816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4" name="Rectangle 5"/>
          <p:cNvSpPr/>
          <p:nvPr/>
        </p:nvSpPr>
        <p:spPr>
          <a:xfrm>
            <a:off x="0" y="6334200"/>
            <a:ext cx="12188160" cy="63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9080" bIns="190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5" name="PlaceHolder 1"/>
          <p:cNvSpPr>
            <a:spLocks noGrp="1"/>
          </p:cNvSpPr>
          <p:nvPr>
            <p:ph type="dt" idx="1"/>
          </p:nvPr>
        </p:nvSpPr>
        <p:spPr>
          <a:xfrm>
            <a:off x="1097280" y="6459840"/>
            <a:ext cx="2471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&lt;date/time&gt;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ftr" idx="2"/>
          </p:nvPr>
        </p:nvSpPr>
        <p:spPr>
          <a:xfrm>
            <a:off x="3686040" y="6459840"/>
            <a:ext cx="48222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sldNum" idx="3"/>
          </p:nvPr>
        </p:nvSpPr>
        <p:spPr>
          <a:xfrm>
            <a:off x="9900360" y="6459840"/>
            <a:ext cx="1311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206AA7D-FF52-40F5-9CCB-B061B941C9D4}" type="slidenum">
              <a: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&lt;number&gt;</a:t>
            </a:fld>
            <a:endParaRPr b="0" lang="en-US" sz="105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6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88" name="Rectangle 8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89" name="Straight Connector 9"/>
          <p:cNvCxnSpPr/>
          <p:nvPr/>
        </p:nvCxnSpPr>
        <p:spPr>
          <a:xfrm>
            <a:off x="1193400" y="1737720"/>
            <a:ext cx="996768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4800" spc="-51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1097280" y="1846080"/>
            <a:ext cx="4937040" cy="73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r>
              <a:rPr b="0" lang="en-US" sz="2000" strike="noStrike" u="none" cap="all">
                <a:solidFill>
                  <a:schemeClr val="dk2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1097280" y="2582280"/>
            <a:ext cx="4937040" cy="3377520"/>
          </a:xfrm>
          <a:prstGeom prst="rect">
            <a:avLst/>
          </a:prstGeom>
          <a:noFill/>
          <a:ln w="0">
            <a:noFill/>
          </a:ln>
        </p:spPr>
        <p:txBody>
          <a:bodyPr lIns="0" rIns="0" tIns="45720" bIns="45720" anchor="t">
            <a:noAutofit/>
          </a:bodyPr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Calibri"/>
              <a:buChar char=" 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1" marL="38412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Second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2" marL="56700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Third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3" marL="74988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Fourth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4" marL="93276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Fifth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217920" y="1846080"/>
            <a:ext cx="4937040" cy="735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r>
              <a:rPr b="0" lang="en-US" sz="2000" strike="noStrike" u="none" cap="all">
                <a:solidFill>
                  <a:schemeClr val="dk2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 type="body"/>
          </p:nvPr>
        </p:nvSpPr>
        <p:spPr>
          <a:xfrm>
            <a:off x="6217920" y="2582280"/>
            <a:ext cx="4937040" cy="3377520"/>
          </a:xfrm>
          <a:prstGeom prst="rect">
            <a:avLst/>
          </a:prstGeom>
          <a:noFill/>
          <a:ln w="0">
            <a:noFill/>
          </a:ln>
        </p:spPr>
        <p:txBody>
          <a:bodyPr lIns="0" rIns="0" tIns="45720" bIns="45720" anchor="t">
            <a:noAutofit/>
          </a:bodyPr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Calibri"/>
              <a:buChar char=" 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1" marL="38412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Second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2" marL="56700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Third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3" marL="74988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Fourth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4" marL="93276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Fifth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95" name="PlaceHolder 6"/>
          <p:cNvSpPr>
            <a:spLocks noGrp="1"/>
          </p:cNvSpPr>
          <p:nvPr>
            <p:ph type="dt" idx="28"/>
          </p:nvPr>
        </p:nvSpPr>
        <p:spPr>
          <a:xfrm>
            <a:off x="1097280" y="6459840"/>
            <a:ext cx="2471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&lt;date/time&gt;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96" name="PlaceHolder 7"/>
          <p:cNvSpPr>
            <a:spLocks noGrp="1"/>
          </p:cNvSpPr>
          <p:nvPr>
            <p:ph type="ftr" idx="29"/>
          </p:nvPr>
        </p:nvSpPr>
        <p:spPr>
          <a:xfrm>
            <a:off x="3686040" y="6459840"/>
            <a:ext cx="48222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97" name="PlaceHolder 8"/>
          <p:cNvSpPr>
            <a:spLocks noGrp="1"/>
          </p:cNvSpPr>
          <p:nvPr>
            <p:ph type="sldNum" idx="30"/>
          </p:nvPr>
        </p:nvSpPr>
        <p:spPr>
          <a:xfrm>
            <a:off x="9900360" y="6459840"/>
            <a:ext cx="1311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55EE6AF1-F9B1-476A-A116-D73C88BBC224}" type="slidenum">
              <a: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&lt;number&gt;</a:t>
            </a:fld>
            <a:endParaRPr b="0" lang="en-US" sz="105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6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99" name="Rectangle 8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100" name="Straight Connector 9"/>
          <p:cNvCxnSpPr/>
          <p:nvPr/>
        </p:nvCxnSpPr>
        <p:spPr>
          <a:xfrm>
            <a:off x="1193400" y="1737720"/>
            <a:ext cx="996768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4800" spc="-51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dt" idx="31"/>
          </p:nvPr>
        </p:nvSpPr>
        <p:spPr>
          <a:xfrm>
            <a:off x="1097280" y="6459840"/>
            <a:ext cx="2471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&lt;date/time&gt;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ftr" idx="32"/>
          </p:nvPr>
        </p:nvSpPr>
        <p:spPr>
          <a:xfrm>
            <a:off x="3686040" y="6459840"/>
            <a:ext cx="48222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sldNum" idx="33"/>
          </p:nvPr>
        </p:nvSpPr>
        <p:spPr>
          <a:xfrm>
            <a:off x="9900360" y="6459840"/>
            <a:ext cx="1311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BB713E4-ACCF-4281-B9C9-184F5464933D}" type="slidenum">
              <a: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&lt;number&gt;</a:t>
            </a:fld>
            <a:endParaRPr b="0" lang="en-US" sz="105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 hidden="1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9" name="Rectangle 8" hidden="1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193400" y="1737720"/>
            <a:ext cx="996768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11" name="Rectangle 7"/>
          <p:cNvSpPr/>
          <p:nvPr/>
        </p:nvSpPr>
        <p:spPr>
          <a:xfrm>
            <a:off x="0" y="0"/>
            <a:ext cx="4050000" cy="68572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12" name="Rectangle 8"/>
          <p:cNvSpPr/>
          <p:nvPr/>
        </p:nvSpPr>
        <p:spPr>
          <a:xfrm>
            <a:off x="4039920" y="0"/>
            <a:ext cx="63360" cy="685728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594360"/>
            <a:ext cx="3199680" cy="228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3600" spc="-51" strike="noStrike" u="none">
                <a:solidFill>
                  <a:srgbClr val="ffffff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800600" y="731520"/>
            <a:ext cx="6491520" cy="5257080"/>
          </a:xfrm>
          <a:prstGeom prst="rect">
            <a:avLst/>
          </a:prstGeom>
          <a:noFill/>
          <a:ln w="0">
            <a:noFill/>
          </a:ln>
        </p:spPr>
        <p:txBody>
          <a:bodyPr lIns="0" rIns="0" tIns="45720" bIns="45720" anchor="t">
            <a:noAutofit/>
          </a:bodyPr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Calibri"/>
              <a:buChar char=" 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1" marL="38412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Second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2" marL="56700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Third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3" marL="74988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Fourth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4" marL="93276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Fifth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926080"/>
            <a:ext cx="3199680" cy="3378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r>
              <a:rPr b="0" lang="en-US" sz="15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5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dt" idx="4"/>
          </p:nvPr>
        </p:nvSpPr>
        <p:spPr>
          <a:xfrm>
            <a:off x="465480" y="6459840"/>
            <a:ext cx="261792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&lt;date/time&gt;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7" name="PlaceHolder 5"/>
          <p:cNvSpPr>
            <a:spLocks noGrp="1"/>
          </p:cNvSpPr>
          <p:nvPr>
            <p:ph type="ftr" idx="5"/>
          </p:nvPr>
        </p:nvSpPr>
        <p:spPr>
          <a:xfrm>
            <a:off x="4800600" y="6459840"/>
            <a:ext cx="46476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8" name="PlaceHolder 6"/>
          <p:cNvSpPr>
            <a:spLocks noGrp="1"/>
          </p:cNvSpPr>
          <p:nvPr>
            <p:ph type="sldNum" idx="6"/>
          </p:nvPr>
        </p:nvSpPr>
        <p:spPr>
          <a:xfrm>
            <a:off x="9900360" y="6459840"/>
            <a:ext cx="1311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050" strike="noStrike" u="none">
                <a:solidFill>
                  <a:schemeClr val="dk2"/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9E5970E-1772-4820-B8A2-65E55D41F436}" type="slidenum">
              <a:rPr b="0" lang="en-US" sz="1050" strike="noStrike" u="none">
                <a:solidFill>
                  <a:schemeClr val="dk2"/>
                </a:solidFill>
                <a:effectLst/>
                <a:uFillTx/>
                <a:latin typeface="Calibri"/>
              </a:rPr>
              <a:t>&lt;number&gt;</a:t>
            </a:fld>
            <a:endParaRPr b="0" lang="en-US" sz="105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 hidden="1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20" name="Rectangle 8" hidden="1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21" name="Straight Connector 9"/>
          <p:cNvCxnSpPr/>
          <p:nvPr/>
        </p:nvCxnSpPr>
        <p:spPr>
          <a:xfrm>
            <a:off x="1193400" y="1737720"/>
            <a:ext cx="996768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22" name="Rectangle 7"/>
          <p:cNvSpPr/>
          <p:nvPr/>
        </p:nvSpPr>
        <p:spPr>
          <a:xfrm>
            <a:off x="0" y="4952880"/>
            <a:ext cx="12188160" cy="190440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23" name="Rectangle 8"/>
          <p:cNvSpPr/>
          <p:nvPr/>
        </p:nvSpPr>
        <p:spPr>
          <a:xfrm>
            <a:off x="0" y="4915080"/>
            <a:ext cx="12188160" cy="6336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9080" bIns="190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2400" cy="822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b">
            <a:no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3600" spc="-51" strike="noStrike" u="none">
                <a:solidFill>
                  <a:srgbClr val="ffffff"/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12191400" cy="4914360"/>
          </a:xfrm>
          <a:prstGeom prst="rect">
            <a:avLst/>
          </a:prstGeom>
          <a:blipFill rotWithShape="0">
            <a:blip r:embed="rId2"/>
            <a:stretch/>
          </a:blipFill>
          <a:ln w="0">
            <a:noFill/>
          </a:ln>
        </p:spPr>
        <p:txBody>
          <a:bodyPr lIns="457200" rIns="90000" tIns="4572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32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32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Second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32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Third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32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Fourth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32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Fifth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32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Sixth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32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Seventh Outline Level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1097280" y="5906880"/>
            <a:ext cx="10112400" cy="593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0" bIns="0" anchor="t">
            <a:normAutofit/>
          </a:bodyPr>
          <a:p>
            <a:pPr indent="0" defTabSz="914400">
              <a:lnSpc>
                <a:spcPct val="90000"/>
              </a:lnSpc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15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5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dt" idx="7"/>
          </p:nvPr>
        </p:nvSpPr>
        <p:spPr>
          <a:xfrm>
            <a:off x="1097280" y="6459840"/>
            <a:ext cx="2471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&lt;date/time&gt;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ftr" idx="8"/>
          </p:nvPr>
        </p:nvSpPr>
        <p:spPr>
          <a:xfrm>
            <a:off x="3686040" y="6459840"/>
            <a:ext cx="48222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29" name="PlaceHolder 6"/>
          <p:cNvSpPr>
            <a:spLocks noGrp="1"/>
          </p:cNvSpPr>
          <p:nvPr>
            <p:ph type="sldNum" idx="9"/>
          </p:nvPr>
        </p:nvSpPr>
        <p:spPr>
          <a:xfrm>
            <a:off x="9900360" y="6459840"/>
            <a:ext cx="1311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3FEFC6D2-BD40-46AC-8035-FB7CC83A020A}" type="slidenum">
              <a: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&lt;number&gt;</a:t>
            </a:fld>
            <a:endParaRPr b="0" lang="en-US" sz="105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6" hidden="1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31" name="Rectangle 8" hidden="1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32" name="Straight Connector 9"/>
          <p:cNvCxnSpPr/>
          <p:nvPr/>
        </p:nvCxnSpPr>
        <p:spPr>
          <a:xfrm>
            <a:off x="1193400" y="1737720"/>
            <a:ext cx="996768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33" name="Rectangle 6"/>
          <p:cNvSpPr/>
          <p:nvPr/>
        </p:nvSpPr>
        <p:spPr>
          <a:xfrm>
            <a:off x="3240" y="6400800"/>
            <a:ext cx="12188160" cy="4564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34" name="Rectangle 7"/>
          <p:cNvSpPr/>
          <p:nvPr/>
        </p:nvSpPr>
        <p:spPr>
          <a:xfrm>
            <a:off x="0" y="6334200"/>
            <a:ext cx="12188160" cy="6336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9080" bIns="190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097280" y="758880"/>
            <a:ext cx="10057680" cy="356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8000" spc="-51" strike="noStrike" u="none">
                <a:solidFill>
                  <a:schemeClr val="dk1">
                    <a:lumMod val="85000"/>
                    <a:lumOff val="15000"/>
                  </a:schemeClr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8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dt" idx="10"/>
          </p:nvPr>
        </p:nvSpPr>
        <p:spPr>
          <a:xfrm>
            <a:off x="1097280" y="6459840"/>
            <a:ext cx="2471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&lt;date/time&gt;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ftr" idx="11"/>
          </p:nvPr>
        </p:nvSpPr>
        <p:spPr>
          <a:xfrm>
            <a:off x="3686040" y="6459840"/>
            <a:ext cx="48222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sldNum" idx="12"/>
          </p:nvPr>
        </p:nvSpPr>
        <p:spPr>
          <a:xfrm>
            <a:off x="9900360" y="6459840"/>
            <a:ext cx="1311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6A8430B-0F8E-4E0C-A2FE-A6D28F32B8FA}" type="slidenum">
              <a: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&lt;number&gt;</a:t>
            </a:fld>
            <a:endParaRPr b="0" lang="en-US" sz="105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cxnSp>
        <p:nvCxnSpPr>
          <p:cNvPr id="39" name="Straight Connector 8"/>
          <p:cNvCxnSpPr/>
          <p:nvPr/>
        </p:nvCxnSpPr>
        <p:spPr>
          <a:xfrm>
            <a:off x="1207440" y="4343400"/>
            <a:ext cx="98762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Second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Third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cs-CZ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Fourth Outline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cs-CZ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6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42" name="Rectangle 8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cxnSp>
        <p:nvCxnSpPr>
          <p:cNvPr id="43" name="Straight Connector 9"/>
          <p:cNvCxnSpPr/>
          <p:nvPr/>
        </p:nvCxnSpPr>
        <p:spPr>
          <a:xfrm>
            <a:off x="1193400" y="1737720"/>
            <a:ext cx="996768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4800" spc="-51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7680" cy="4022640"/>
          </a:xfrm>
          <a:prstGeom prst="rect">
            <a:avLst/>
          </a:prstGeom>
          <a:noFill/>
          <a:ln w="0">
            <a:noFill/>
          </a:ln>
        </p:spPr>
        <p:txBody>
          <a:bodyPr lIns="45720" rIns="45720" tIns="0" bIns="0" anchor="t" vert="eaVert">
            <a:noAutofit/>
          </a:bodyPr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Calibri"/>
              <a:buChar char=" 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1" marL="38412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Second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2" marL="56700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Third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3" marL="74988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Fourth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4" marL="93276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Fifth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dt" idx="13"/>
          </p:nvPr>
        </p:nvSpPr>
        <p:spPr>
          <a:xfrm>
            <a:off x="1097280" y="6459840"/>
            <a:ext cx="2471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&lt;date/time&gt;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ftr" idx="14"/>
          </p:nvPr>
        </p:nvSpPr>
        <p:spPr>
          <a:xfrm>
            <a:off x="3686040" y="6459840"/>
            <a:ext cx="48222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sldNum" idx="15"/>
          </p:nvPr>
        </p:nvSpPr>
        <p:spPr>
          <a:xfrm>
            <a:off x="9900360" y="6459840"/>
            <a:ext cx="1311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19AA849-FD3E-411C-8BBA-70FAB2C60437}" type="slidenum">
              <a: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&lt;number&gt;</a:t>
            </a:fld>
            <a:endParaRPr b="0" lang="en-US" sz="105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6" hidden="1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50" name="Rectangle 8" hidden="1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51" name="Straight Connector 9"/>
          <p:cNvCxnSpPr/>
          <p:nvPr/>
        </p:nvCxnSpPr>
        <p:spPr>
          <a:xfrm>
            <a:off x="1193400" y="1737720"/>
            <a:ext cx="996768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52" name="Rectangle 6"/>
          <p:cNvSpPr/>
          <p:nvPr/>
        </p:nvSpPr>
        <p:spPr>
          <a:xfrm>
            <a:off x="3240" y="6400800"/>
            <a:ext cx="12188160" cy="4564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53" name="Rectangle 7"/>
          <p:cNvSpPr/>
          <p:nvPr/>
        </p:nvSpPr>
        <p:spPr>
          <a:xfrm>
            <a:off x="0" y="6334200"/>
            <a:ext cx="12188160" cy="6336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9080" bIns="190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724960" y="414720"/>
            <a:ext cx="2628360" cy="5756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 vert="eaVert">
            <a:no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4800" spc="-51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838080" y="414720"/>
            <a:ext cx="7733520" cy="5756760"/>
          </a:xfrm>
          <a:prstGeom prst="rect">
            <a:avLst/>
          </a:prstGeom>
          <a:noFill/>
          <a:ln w="0">
            <a:noFill/>
          </a:ln>
        </p:spPr>
        <p:txBody>
          <a:bodyPr lIns="45720" rIns="45720" tIns="0" bIns="0" anchor="t" vert="eaVert">
            <a:noAutofit/>
          </a:bodyPr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Calibri"/>
              <a:buChar char=" 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1" marL="38412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Second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2" marL="56700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Third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3" marL="74988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Fourth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4" marL="93276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Fifth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dt" idx="16"/>
          </p:nvPr>
        </p:nvSpPr>
        <p:spPr>
          <a:xfrm>
            <a:off x="1097280" y="6459840"/>
            <a:ext cx="2471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&lt;date/time&gt;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ftr" idx="17"/>
          </p:nvPr>
        </p:nvSpPr>
        <p:spPr>
          <a:xfrm>
            <a:off x="3686040" y="6459840"/>
            <a:ext cx="48222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58" name="PlaceHolder 5"/>
          <p:cNvSpPr>
            <a:spLocks noGrp="1"/>
          </p:cNvSpPr>
          <p:nvPr>
            <p:ph type="sldNum" idx="18"/>
          </p:nvPr>
        </p:nvSpPr>
        <p:spPr>
          <a:xfrm>
            <a:off x="9900360" y="6459840"/>
            <a:ext cx="1311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BD262BE-4357-4236-9879-5C072AA8AB86}" type="slidenum">
              <a: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&lt;number&gt;</a:t>
            </a:fld>
            <a:endParaRPr b="0" lang="en-US" sz="105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6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60" name="Rectangle 8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cxnSp>
        <p:nvCxnSpPr>
          <p:cNvPr id="61" name="Straight Connector 9"/>
          <p:cNvCxnSpPr/>
          <p:nvPr/>
        </p:nvCxnSpPr>
        <p:spPr>
          <a:xfrm>
            <a:off x="1193400" y="1737720"/>
            <a:ext cx="996768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4800" spc="-51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7680" cy="4022640"/>
          </a:xfrm>
          <a:prstGeom prst="rect">
            <a:avLst/>
          </a:prstGeom>
          <a:noFill/>
          <a:ln w="0">
            <a:noFill/>
          </a:ln>
        </p:spPr>
        <p:txBody>
          <a:bodyPr lIns="0" rIns="0" tIns="45720" bIns="45720" anchor="t">
            <a:noAutofit/>
          </a:bodyPr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Calibri"/>
              <a:buChar char=" 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1" marL="38412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Second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2" marL="56700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Third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3" marL="74988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Fourth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4" marL="93276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Fifth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dt" idx="19"/>
          </p:nvPr>
        </p:nvSpPr>
        <p:spPr>
          <a:xfrm>
            <a:off x="1097280" y="6459840"/>
            <a:ext cx="2471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&lt;date/time&gt;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ftr" idx="20"/>
          </p:nvPr>
        </p:nvSpPr>
        <p:spPr>
          <a:xfrm>
            <a:off x="3686040" y="6459840"/>
            <a:ext cx="48222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sldNum" idx="21"/>
          </p:nvPr>
        </p:nvSpPr>
        <p:spPr>
          <a:xfrm>
            <a:off x="9900360" y="6459840"/>
            <a:ext cx="1311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8224149-2143-4E39-AAD1-4EC62D07E5E5}" type="slidenum">
              <a: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&lt;number&gt;</a:t>
            </a:fld>
            <a:endParaRPr b="0" lang="en-US" sz="105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" hidden="1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68" name="Rectangle 8" hidden="1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69" name="Straight Connector 9"/>
          <p:cNvCxnSpPr/>
          <p:nvPr/>
        </p:nvCxnSpPr>
        <p:spPr>
          <a:xfrm>
            <a:off x="1193400" y="1737720"/>
            <a:ext cx="996768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70" name="Rectangle 6"/>
          <p:cNvSpPr/>
          <p:nvPr/>
        </p:nvSpPr>
        <p:spPr>
          <a:xfrm>
            <a:off x="3240" y="6400800"/>
            <a:ext cx="1218816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71" name="Rectangle 7"/>
          <p:cNvSpPr/>
          <p:nvPr/>
        </p:nvSpPr>
        <p:spPr>
          <a:xfrm>
            <a:off x="0" y="6334200"/>
            <a:ext cx="12188160" cy="63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9080" bIns="190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097280" y="758880"/>
            <a:ext cx="10057680" cy="356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8000" spc="-51" strike="noStrike" u="none">
                <a:solidFill>
                  <a:schemeClr val="dk1">
                    <a:lumMod val="85000"/>
                    <a:lumOff val="15000"/>
                  </a:schemeClr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8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1097280" y="4453200"/>
            <a:ext cx="100576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r>
              <a:rPr b="0" lang="en-US" sz="2400" spc="201" strike="noStrike" u="none" cap="all">
                <a:solidFill>
                  <a:schemeClr val="dk2"/>
                </a:solidFill>
                <a:effectLst/>
                <a:uFillTx/>
                <a:latin typeface="Calibri Light"/>
              </a:rPr>
              <a:t>Click to edit Master text styles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dt" idx="22"/>
          </p:nvPr>
        </p:nvSpPr>
        <p:spPr>
          <a:xfrm>
            <a:off x="1097280" y="6459840"/>
            <a:ext cx="2471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&lt;date/time&gt;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ftr" idx="23"/>
          </p:nvPr>
        </p:nvSpPr>
        <p:spPr>
          <a:xfrm>
            <a:off x="3686040" y="6459840"/>
            <a:ext cx="48222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sldNum" idx="24"/>
          </p:nvPr>
        </p:nvSpPr>
        <p:spPr>
          <a:xfrm>
            <a:off x="9900360" y="6459840"/>
            <a:ext cx="1311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D190CF14-130F-4402-A9F1-86D0187BB60B}" type="slidenum">
              <a: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&lt;number&gt;</a:t>
            </a:fld>
            <a:endParaRPr b="0" lang="en-US" sz="105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cxnSp>
        <p:nvCxnSpPr>
          <p:cNvPr id="77" name="Straight Connector 8"/>
          <p:cNvCxnSpPr/>
          <p:nvPr/>
        </p:nvCxnSpPr>
        <p:spPr>
          <a:xfrm>
            <a:off x="1207440" y="4343400"/>
            <a:ext cx="98762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6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79" name="Rectangle 8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80" name="Straight Connector 9"/>
          <p:cNvCxnSpPr/>
          <p:nvPr/>
        </p:nvCxnSpPr>
        <p:spPr>
          <a:xfrm>
            <a:off x="1193400" y="1737720"/>
            <a:ext cx="996768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4800" spc="-51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 Light"/>
              </a:rPr>
              <a:t>Click to edit Master title style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37040" cy="4022640"/>
          </a:xfrm>
          <a:prstGeom prst="rect">
            <a:avLst/>
          </a:prstGeom>
          <a:noFill/>
          <a:ln w="0">
            <a:noFill/>
          </a:ln>
        </p:spPr>
        <p:txBody>
          <a:bodyPr lIns="0" rIns="0" tIns="45720" bIns="45720" anchor="t">
            <a:noAutofit/>
          </a:bodyPr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Calibri"/>
              <a:buChar char=" 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1" marL="38412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Second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2" marL="56700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Third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3" marL="74988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Fourth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4" marL="93276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Fifth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6217920" y="1845720"/>
            <a:ext cx="4937040" cy="4022640"/>
          </a:xfrm>
          <a:prstGeom prst="rect">
            <a:avLst/>
          </a:prstGeom>
          <a:noFill/>
          <a:ln w="0">
            <a:noFill/>
          </a:ln>
        </p:spPr>
        <p:txBody>
          <a:bodyPr lIns="0" rIns="0" tIns="45720" bIns="45720" anchor="t">
            <a:noAutofit/>
          </a:bodyPr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Calibri"/>
              <a:buChar char=" "/>
            </a:pPr>
            <a:r>
              <a:rPr b="0" lang="en-US" sz="2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1" marL="38412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Second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2" marL="56700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Third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3" marL="74988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Fourth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lvl="4" marL="932760" indent="-182880" defTabSz="91440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e48312"/>
              </a:buClr>
              <a:buFont typeface="Calibri"/>
              <a:buChar char="◦"/>
            </a:pPr>
            <a:r>
              <a:rPr b="0" lang="en-US" sz="14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</a:rPr>
              <a:t>Fifth level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dt" idx="25"/>
          </p:nvPr>
        </p:nvSpPr>
        <p:spPr>
          <a:xfrm>
            <a:off x="1097280" y="6459840"/>
            <a:ext cx="2471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tabLst>
                <a:tab algn="l" pos="0"/>
              </a:tabLst>
              <a:def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90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&lt;date/time&gt;</a:t>
            </a:r>
            <a:endParaRPr b="0" lang="en-US" sz="9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ftr" idx="26"/>
          </p:nvPr>
        </p:nvSpPr>
        <p:spPr>
          <a:xfrm>
            <a:off x="3686040" y="6459840"/>
            <a:ext cx="48222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sldNum" idx="27"/>
          </p:nvPr>
        </p:nvSpPr>
        <p:spPr>
          <a:xfrm>
            <a:off x="9900360" y="6459840"/>
            <a:ext cx="1311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4E144AB-73E0-4906-B7C4-7D4127695928}" type="slidenum">
              <a:rPr b="0" lang="en-US" sz="1050" strike="noStrike" u="none">
                <a:solidFill>
                  <a:srgbClr val="ffffff"/>
                </a:solidFill>
                <a:effectLst/>
                <a:uFillTx/>
                <a:latin typeface="Calibri"/>
              </a:rPr>
              <a:t>&lt;number&gt;</a:t>
            </a:fld>
            <a:endParaRPr b="0" lang="en-US" sz="105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svg"/><Relationship Id="rId3" Type="http://schemas.openxmlformats.org/officeDocument/2006/relationships/slideLayout" Target="../slideLayouts/slideLayout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097280" y="758880"/>
            <a:ext cx="10057680" cy="356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cs-CZ" sz="8000" spc="-51" strike="noStrike" u="none">
                <a:solidFill>
                  <a:schemeClr val="dk1">
                    <a:lumMod val="85000"/>
                    <a:lumOff val="15000"/>
                  </a:schemeClr>
                </a:solidFill>
                <a:effectLst/>
                <a:uFillTx/>
                <a:latin typeface="Calibri Light"/>
                <a:ea typeface="Calibri Light"/>
              </a:rPr>
              <a:t>QR Kódy</a:t>
            </a:r>
            <a:endParaRPr b="0" lang="en-US" sz="8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1100160" y="4455720"/>
            <a:ext cx="100576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r>
              <a:rPr b="0" lang="cs-CZ" sz="4000" spc="201" strike="noStrike" u="none" cap="all">
                <a:solidFill>
                  <a:schemeClr val="dk2"/>
                </a:solidFill>
                <a:effectLst/>
                <a:uFillTx/>
                <a:latin typeface="Calibri Light"/>
                <a:ea typeface="Calibri Light"/>
              </a:rPr>
              <a:t>Matěj kořalka a Jarolím Lukáš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0" name="Rectangle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400" cy="6333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974840" y="635040"/>
            <a:ext cx="6574320" cy="145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cs-CZ" sz="4800" spc="-51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 Light"/>
                <a:ea typeface="Calibri Light"/>
              </a:rPr>
              <a:t>Bezpečnost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pic>
        <p:nvPicPr>
          <p:cNvPr id="172" name="Graphic 6" descr="Zámek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633960" y="1296720"/>
            <a:ext cx="4000680" cy="400068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173" name="Straight Connector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974480" y="2085840"/>
            <a:ext cx="6090480" cy="720"/>
          </a:xfrm>
          <a:prstGeom prst="straightConnector1">
            <a:avLst/>
          </a:prstGeom>
          <a:ln w="6350">
            <a:solidFill>
              <a:schemeClr val="dk1">
                <a:lumMod val="50000"/>
                <a:lumOff val="50000"/>
                <a:alpha val="90000"/>
              </a:schemeClr>
            </a:solidFill>
            <a:round/>
          </a:ln>
        </p:spPr>
      </p:cxn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4974840" y="2126520"/>
            <a:ext cx="6581520" cy="4692600"/>
          </a:xfrm>
          <a:prstGeom prst="rect">
            <a:avLst/>
          </a:prstGeom>
          <a:noFill/>
          <a:ln w="0">
            <a:noFill/>
          </a:ln>
        </p:spPr>
        <p:txBody>
          <a:bodyPr lIns="0" rIns="0" tIns="45720" bIns="45720" anchor="t">
            <a:normAutofit fontScale="70000" lnSpcReduction="19999"/>
          </a:bodyPr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Arial"/>
              <a:buChar char="•"/>
            </a:pPr>
            <a:r>
              <a:rPr b="0" lang="cs-CZ" sz="51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Neskenujte neznámé QR kódy, které potkáte na ulici</a:t>
            </a:r>
            <a:endParaRPr b="0" lang="en-US" sz="51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indent="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None/>
              <a:tabLst>
                <a:tab algn="l" pos="0"/>
              </a:tabLst>
            </a:pPr>
            <a:endParaRPr b="0" lang="en-US" sz="2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Arial"/>
              <a:buChar char="•"/>
              <a:tabLst>
                <a:tab algn="l" pos="0"/>
              </a:tabLst>
            </a:pPr>
            <a:r>
              <a:rPr b="0" lang="cs-CZ" sz="18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muhehehe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75" name="Rectangle 1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91400" cy="6588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1600" bIns="216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76" name="Rectangle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dk1">
            <a:tint val="9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348800" y="643320"/>
            <a:ext cx="7171920" cy="505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6600" spc="-51" strike="noStrike" u="none">
                <a:solidFill>
                  <a:schemeClr val="lt2"/>
                </a:solidFill>
                <a:effectLst/>
                <a:uFillTx/>
                <a:latin typeface="Calibri Light"/>
              </a:rPr>
              <a:t>Děkujeme za pozornost</a:t>
            </a:r>
            <a:endParaRPr b="0" lang="en-US" sz="66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" name="Rectangle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400" cy="6333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974840" y="635040"/>
            <a:ext cx="6574320" cy="145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cs-CZ" sz="4800" spc="-51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 Light"/>
                <a:ea typeface="Calibri Light"/>
              </a:rPr>
              <a:t>Co je to QR Kód?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pic>
        <p:nvPicPr>
          <p:cNvPr id="109" name="Zástupný obsah 1" descr="Obsah obrázku snímek obrazovky, umění, černobílá, Grafika&#10;&#10;Obsah vygenerovaný umělou inteligencí může být nesprávný."/>
          <p:cNvPicPr/>
          <p:nvPr/>
        </p:nvPicPr>
        <p:blipFill>
          <a:blip r:embed="rId1"/>
          <a:srcRect l="5341" t="0" r="59752" b="33522"/>
          <a:stretch/>
        </p:blipFill>
        <p:spPr>
          <a:xfrm>
            <a:off x="553320" y="2030760"/>
            <a:ext cx="4000680" cy="428688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110" name="Straight Connector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974480" y="2085840"/>
            <a:ext cx="6090480" cy="720"/>
          </a:xfrm>
          <a:prstGeom prst="straightConnector1">
            <a:avLst/>
          </a:prstGeom>
          <a:ln w="6350">
            <a:solidFill>
              <a:schemeClr val="dk1">
                <a:lumMod val="50000"/>
                <a:lumOff val="50000"/>
                <a:alpha val="90000"/>
              </a:schemeClr>
            </a:solidFill>
            <a:round/>
          </a:ln>
        </p:spPr>
      </p:cxn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4974840" y="2198880"/>
            <a:ext cx="6574320" cy="3669480"/>
          </a:xfrm>
          <a:prstGeom prst="rect">
            <a:avLst/>
          </a:prstGeom>
          <a:noFill/>
          <a:ln w="0">
            <a:noFill/>
          </a:ln>
        </p:spPr>
        <p:txBody>
          <a:bodyPr lIns="0" rIns="0" tIns="45720" bIns="45720" anchor="t">
            <a:normAutofit fontScale="77500" lnSpcReduction="19999"/>
          </a:bodyPr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Arial"/>
              <a:buChar char="•"/>
            </a:pPr>
            <a:r>
              <a:rPr b="0" lang="cs-CZ" sz="4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Je to obrázek skládající se z černých a bílých čtverečků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Arial"/>
              <a:buChar char="•"/>
            </a:pPr>
            <a:r>
              <a:rPr b="0" lang="cs-CZ" sz="4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Lze jej naskenovat fotoaparátem nebo aplikací Google Lens, která vám nejčastěji otevře nějakou webovou stránku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Arial"/>
              <a:buChar char="•"/>
            </a:pPr>
            <a:r>
              <a:rPr b="0" lang="cs-CZ" sz="40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 Quick Response = Rychlá reakce</a:t>
            </a:r>
            <a:endParaRPr b="0" lang="en-US" sz="4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12" name="Rectangle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91400" cy="6588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1600" bIns="216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13" name="Rectangle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114" name="Řečová bublina: obdélníkový bublinový popisek se zakulacenými rohy 1"/>
          <p:cNvSpPr/>
          <p:nvPr/>
        </p:nvSpPr>
        <p:spPr>
          <a:xfrm>
            <a:off x="1235520" y="473400"/>
            <a:ext cx="2631600" cy="1765800"/>
          </a:xfrm>
          <a:prstGeom prst="wedgeRoundRectCallout">
            <a:avLst>
              <a:gd name="adj1" fmla="val -20833"/>
              <a:gd name="adj2" fmla="val 62500"/>
              <a:gd name="adj3" fmla="val 16667"/>
            </a:avLst>
          </a:prstGeom>
          <a:solidFill>
            <a:srgbClr val="729fcf"/>
          </a:solidFill>
          <a:ln>
            <a:solidFill>
              <a:srgbClr val="633907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cs-CZ" sz="3600" strike="noStrike" u="none">
                <a:solidFill>
                  <a:schemeClr val="lt1"/>
                </a:solidFill>
                <a:effectLst/>
                <a:uFillTx/>
                <a:latin typeface="Calibri"/>
                <a:ea typeface="Calibri"/>
              </a:rPr>
              <a:t>QR Kód na stránky školy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40" y="6400800"/>
            <a:ext cx="1218816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116" name="Rectangl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88160" cy="63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9080" bIns="190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117" name="Straight Connector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207440" y="4343400"/>
            <a:ext cx="98762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 useBgFill="1">
        <p:nvSpPr>
          <p:cNvPr id="118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400" cy="6333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cxnSp>
        <p:nvCxnSpPr>
          <p:cNvPr id="119" name="Straight Connecto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944520" y="4325040"/>
            <a:ext cx="71330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3836520" y="758880"/>
            <a:ext cx="7318440" cy="3565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6200" spc="-51" strike="noStrike" u="none">
                <a:solidFill>
                  <a:schemeClr val="dk1">
                    <a:lumMod val="85000"/>
                    <a:lumOff val="15000"/>
                  </a:schemeClr>
                </a:solidFill>
                <a:effectLst/>
                <a:uFillTx/>
                <a:latin typeface="Calibri Light"/>
              </a:rPr>
              <a:t>Jak naskenovat QR kód krok za krokem pomocí fotoaparátu  – 1</a:t>
            </a:r>
            <a:endParaRPr b="0" lang="en-US" sz="62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pic>
        <p:nvPicPr>
          <p:cNvPr id="121" name="Zástupný obsah 2" descr="Obsah obrázku text, snímek obrazovky, Operační systém, software&#10;&#10;Obsah generovaný pomocí AI může být nesprávný."/>
          <p:cNvPicPr/>
          <p:nvPr/>
        </p:nvPicPr>
        <p:blipFill>
          <a:blip r:embed="rId1"/>
          <a:stretch/>
        </p:blipFill>
        <p:spPr>
          <a:xfrm>
            <a:off x="663120" y="135720"/>
            <a:ext cx="2895480" cy="6260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2" name="Rectangl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23" name="Rectangle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124" name="Ovál 1"/>
          <p:cNvSpPr/>
          <p:nvPr/>
        </p:nvSpPr>
        <p:spPr>
          <a:xfrm>
            <a:off x="2626920" y="5190480"/>
            <a:ext cx="946800" cy="898200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cs-CZ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Rectangle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40" y="6400800"/>
            <a:ext cx="1218816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126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88160" cy="63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9080" bIns="190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127" name="Straight Connector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207440" y="4343400"/>
            <a:ext cx="98762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 useBgFill="1">
        <p:nvSpPr>
          <p:cNvPr id="128" name="Rectangle 1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400" cy="6333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cxnSp>
        <p:nvCxnSpPr>
          <p:cNvPr id="129" name="Straight Connector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944520" y="4325040"/>
            <a:ext cx="71330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3836520" y="758880"/>
            <a:ext cx="7252200" cy="3588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 fontScale="92500" lnSpcReduction="9999"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8000" spc="-51" strike="noStrike" u="none">
                <a:solidFill>
                  <a:schemeClr val="dk1">
                    <a:lumMod val="85000"/>
                    <a:lumOff val="15000"/>
                  </a:schemeClr>
                </a:solidFill>
                <a:effectLst/>
                <a:uFillTx/>
                <a:latin typeface="Calibri Light"/>
              </a:rPr>
              <a:t>Jak naskenovat QR kód krok za krokem pomocí fotoaparátu – 2</a:t>
            </a:r>
            <a:endParaRPr b="0" lang="en-US" sz="80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31" name="Rectangle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32" name="Rectangl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pic>
        <p:nvPicPr>
          <p:cNvPr id="133" name="Obrázek 1" descr="Obsah obrázku text, snímek obrazovky, multimédia, design&#10;&#10;Obsah vygenerovaný umělou inteligencí může být nesprávný."/>
          <p:cNvPicPr/>
          <p:nvPr/>
        </p:nvPicPr>
        <p:blipFill>
          <a:blip r:embed="rId1"/>
          <a:stretch/>
        </p:blipFill>
        <p:spPr>
          <a:xfrm>
            <a:off x="398880" y="26280"/>
            <a:ext cx="2953080" cy="6341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4" name="Ovál 2"/>
          <p:cNvSpPr/>
          <p:nvPr/>
        </p:nvSpPr>
        <p:spPr>
          <a:xfrm>
            <a:off x="956520" y="3642120"/>
            <a:ext cx="1831320" cy="727200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cs-CZ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40" y="6400800"/>
            <a:ext cx="1218816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136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88160" cy="63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9080" bIns="190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137" name="Straight Connector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207440" y="4343400"/>
            <a:ext cx="98762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 useBgFill="1">
        <p:nvSpPr>
          <p:cNvPr id="138" name="Rectangle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400" cy="6333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cxnSp>
        <p:nvCxnSpPr>
          <p:cNvPr id="139" name="Straight Connector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944520" y="4325040"/>
            <a:ext cx="71330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3836520" y="758880"/>
            <a:ext cx="7441560" cy="353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6200" spc="-51" strike="noStrike" u="none">
                <a:solidFill>
                  <a:schemeClr val="dk1">
                    <a:lumMod val="85000"/>
                    <a:lumOff val="15000"/>
                  </a:schemeClr>
                </a:solidFill>
                <a:effectLst/>
                <a:uFillTx/>
                <a:latin typeface="Calibri Light"/>
              </a:rPr>
              <a:t>Jak naskenovat QR kód krok za krokem pomocí Google Lens – 1</a:t>
            </a:r>
            <a:endParaRPr b="0" lang="en-US" sz="62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41" name="Rectangle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42" name="Rectangle 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1"/>
          <a:stretch/>
        </p:blipFill>
        <p:spPr>
          <a:xfrm>
            <a:off x="684720" y="0"/>
            <a:ext cx="2972880" cy="64418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4" name="Ovál 4"/>
          <p:cNvSpPr/>
          <p:nvPr/>
        </p:nvSpPr>
        <p:spPr>
          <a:xfrm>
            <a:off x="1687320" y="2743200"/>
            <a:ext cx="946800" cy="898200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cs-CZ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ectangle 2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40" y="6400800"/>
            <a:ext cx="1218816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146" name="Rectangle 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88160" cy="63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9080" bIns="190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147" name="Straight Connector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207440" y="4343400"/>
            <a:ext cx="98762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 useBgFill="1">
        <p:nvSpPr>
          <p:cNvPr id="148" name="Rectangle 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400" cy="6333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cxnSp>
        <p:nvCxnSpPr>
          <p:cNvPr id="149" name="Straight Connector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944520" y="4325040"/>
            <a:ext cx="71330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3836520" y="758880"/>
            <a:ext cx="7387560" cy="353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6200" spc="-51" strike="noStrike" u="none">
                <a:solidFill>
                  <a:schemeClr val="dk1">
                    <a:lumMod val="85000"/>
                    <a:lumOff val="15000"/>
                  </a:schemeClr>
                </a:solidFill>
                <a:effectLst/>
                <a:uFillTx/>
                <a:latin typeface="Calibri Light"/>
              </a:rPr>
              <a:t>Jak naskenovat QR kód krok za krokem pomocí Google Lens – 2 </a:t>
            </a:r>
            <a:endParaRPr b="0" lang="en-US" sz="62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51" name="Rectangle 2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52" name="Rectangle 2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1"/>
          <a:stretch/>
        </p:blipFill>
        <p:spPr>
          <a:xfrm>
            <a:off x="457200" y="-4320"/>
            <a:ext cx="2925000" cy="63378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4" name="Ovál 5"/>
          <p:cNvSpPr/>
          <p:nvPr/>
        </p:nvSpPr>
        <p:spPr>
          <a:xfrm>
            <a:off x="2650680" y="1232640"/>
            <a:ext cx="661680" cy="725400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cs-CZ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40" y="6400800"/>
            <a:ext cx="1218816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sp>
        <p:nvSpPr>
          <p:cNvPr id="156" name="Rectangle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88160" cy="633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19080" bIns="190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cxnSp>
        <p:nvCxnSpPr>
          <p:cNvPr id="157" name="Straight Connector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207440" y="4343400"/>
            <a:ext cx="98762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 useBgFill="1">
        <p:nvSpPr>
          <p:cNvPr id="158" name="Rectangle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400" cy="63334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  <p:cxnSp>
        <p:nvCxnSpPr>
          <p:cNvPr id="159" name="Straight Connector 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944520" y="4325040"/>
            <a:ext cx="7133040" cy="720"/>
          </a:xfrm>
          <a:prstGeom prst="straightConnector1">
            <a:avLst/>
          </a:prstGeom>
          <a:ln w="6350">
            <a:solidFill>
              <a:srgbClr val="808080"/>
            </a:solidFill>
            <a:round/>
          </a:ln>
        </p:spPr>
      </p:cxnSp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3836520" y="758880"/>
            <a:ext cx="7252200" cy="3533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en-US" sz="6200" spc="-51" strike="noStrike" u="none">
                <a:solidFill>
                  <a:schemeClr val="dk1">
                    <a:lumMod val="85000"/>
                    <a:lumOff val="15000"/>
                  </a:schemeClr>
                </a:solidFill>
                <a:effectLst/>
                <a:uFillTx/>
                <a:latin typeface="Calibri Light"/>
              </a:rPr>
              <a:t>Jak naskenovat QR kód krok za krokem pomocí Google Lens – 3 </a:t>
            </a:r>
            <a:endParaRPr b="0" lang="en-US" sz="62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61" name="Rectangle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rgbClr val="aad4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20880" bIns="2088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62" name="Rectangle 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rgbClr val="5088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Noto Serif"/>
            </a:endParaRPr>
          </a:p>
        </p:txBody>
      </p:sp>
      <p:pic>
        <p:nvPicPr>
          <p:cNvPr id="163" name="Obrázek 2" descr="Obsah obrázku text, snímek obrazovky, elektronika, hodiny&#10;&#10;Obsah generovaný pomocí AI může být nesprávný."/>
          <p:cNvPicPr/>
          <p:nvPr/>
        </p:nvPicPr>
        <p:blipFill>
          <a:blip r:embed="rId1"/>
          <a:stretch/>
        </p:blipFill>
        <p:spPr>
          <a:xfrm>
            <a:off x="504720" y="0"/>
            <a:ext cx="2954520" cy="6338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4" name="Ovál 3"/>
          <p:cNvSpPr/>
          <p:nvPr/>
        </p:nvSpPr>
        <p:spPr>
          <a:xfrm>
            <a:off x="1312920" y="2266560"/>
            <a:ext cx="1278360" cy="1152000"/>
          </a:xfrm>
          <a:prstGeom prst="ellipse">
            <a:avLst/>
          </a:prstGeom>
          <a:noFill/>
          <a:ln w="57150">
            <a:solidFill>
              <a:srgbClr val="ff0000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cs-CZ" sz="1800" strike="noStrike" u="none">
              <a:solidFill>
                <a:schemeClr val="lt1"/>
              </a:solidFill>
              <a:effectLst/>
              <a:uFillTx/>
              <a:latin typeface="Calibri"/>
            </a:endParaRPr>
          </a:p>
        </p:txBody>
      </p:sp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MasterSp="0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cs-CZ" sz="4800" spc="-51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 Light"/>
                <a:ea typeface="Calibri Light"/>
              </a:rPr>
              <a:t>Zkuste si naskenovat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pic>
        <p:nvPicPr>
          <p:cNvPr id="166" name="Zástupný obsah 3" descr="Obsah obrázku snímek obrazovky, umění, černobílá, Grafika&#10;&#10;Obsah vygenerovaný umělou inteligencí může být nesprávný."/>
          <p:cNvPicPr/>
          <p:nvPr/>
        </p:nvPicPr>
        <p:blipFill>
          <a:blip r:embed="rId1"/>
          <a:srcRect l="5341" t="0" r="59752" b="33522"/>
          <a:stretch/>
        </p:blipFill>
        <p:spPr>
          <a:xfrm>
            <a:off x="2894760" y="1012680"/>
            <a:ext cx="5580000" cy="59626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defTabSz="914400">
              <a:lnSpc>
                <a:spcPct val="85000"/>
              </a:lnSpc>
              <a:buNone/>
              <a:tabLst>
                <a:tab algn="l" pos="0"/>
              </a:tabLst>
            </a:pPr>
            <a:r>
              <a:rPr b="0" lang="cs-CZ" sz="4800" spc="-51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 Light"/>
                <a:ea typeface="Calibri Light"/>
              </a:rPr>
              <a:t>Na co všechno je lze použít?</a:t>
            </a:r>
            <a:endParaRPr b="0" lang="en-US" sz="48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1097280" y="1845720"/>
            <a:ext cx="6154200" cy="4022640"/>
          </a:xfrm>
          <a:prstGeom prst="rect">
            <a:avLst/>
          </a:prstGeom>
          <a:noFill/>
          <a:ln w="0">
            <a:noFill/>
          </a:ln>
        </p:spPr>
        <p:txBody>
          <a:bodyPr lIns="0" rIns="0" tIns="45720" bIns="45720" anchor="t">
            <a:normAutofit fontScale="92500" lnSpcReduction="19999"/>
          </a:bodyPr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Arial"/>
              <a:buChar char="•"/>
            </a:pPr>
            <a:r>
              <a:rPr b="0" lang="cs-CZ" sz="36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Bezkontaktní platby → Ty lze naskenovat pouze v </a:t>
            </a:r>
            <a:r>
              <a:rPr b="0" lang="cs-CZ" sz="36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mobilním bankovnictví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Arial"/>
              <a:buChar char="•"/>
            </a:pPr>
            <a:r>
              <a:rPr b="0" lang="cs-CZ" sz="36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Otevírání webových stránek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Arial"/>
              <a:buChar char="•"/>
            </a:pPr>
            <a:r>
              <a:rPr b="0" lang="cs-CZ" sz="36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Sdílení telefonních čísel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Arial"/>
              <a:buChar char="•"/>
            </a:pPr>
            <a:r>
              <a:rPr b="0" lang="cs-CZ" sz="36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Sdílení textů nebo dat obecně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Arial"/>
              <a:buChar char="•"/>
            </a:pPr>
            <a:r>
              <a:rPr b="0" lang="cs-CZ" sz="36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Jízdenky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  <a:p>
            <a:pPr marL="91440" indent="-91440" defTabSz="91440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e48312"/>
              </a:buClr>
              <a:buFont typeface="Arial"/>
              <a:buChar char="•"/>
            </a:pPr>
            <a:r>
              <a:rPr b="0" lang="cs-CZ" sz="3600" strike="noStrike" u="none">
                <a:solidFill>
                  <a:schemeClr val="dk1">
                    <a:lumMod val="75000"/>
                    <a:lumOff val="25000"/>
                  </a:schemeClr>
                </a:solidFill>
                <a:effectLst/>
                <a:uFillTx/>
                <a:latin typeface="Calibri"/>
                <a:ea typeface="Calibri"/>
              </a:rPr>
              <a:t>Doklady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Noto Serif"/>
            </a:endParaRPr>
          </a:p>
        </p:txBody>
      </p:sp>
      <p:pic>
        <p:nvPicPr>
          <p:cNvPr id="169" name="Obrázek 3" descr="Nakupovat jízdenky v aplikaci Můj vlak je tak lehké | České dráhy"/>
          <p:cNvPicPr/>
          <p:nvPr/>
        </p:nvPicPr>
        <p:blipFill>
          <a:blip r:embed="rId1"/>
          <a:srcRect l="11979" t="0" r="12370" b="0"/>
          <a:stretch/>
        </p:blipFill>
        <p:spPr>
          <a:xfrm>
            <a:off x="7247160" y="1847160"/>
            <a:ext cx="3907800" cy="43938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4000">
        <p14:vortex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Retrospect">
  <a:themeElements>
    <a:clrScheme name="Retrospect">
      <a:dk1>
        <a:srgbClr val="000000"/>
      </a:dk1>
      <a:lt1>
        <a:srgbClr val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65000"/>
                <a:shade val="92000"/>
              </a:schemeClr>
            </a:gs>
            <a:gs pos="45000">
              <a:schemeClr val="phClr">
                <a:tint val="60000"/>
                <a:shade val="99000"/>
              </a:schemeClr>
            </a:gs>
            <a:gs pos="100000">
              <a:schemeClr val="phClr">
                <a:tint val="55000"/>
              </a:schemeClr>
            </a:gs>
          </a:gsLst>
          <a:path path="circle">
            <a:fillToRect l="100000" t="100000" r="100000" b="100000"/>
          </a:path>
          <a:tileRect l="0" t="0" r="0" b="0"/>
        </a:gradFill>
        <a:gradFill>
          <a:gsLst>
            <a:gs pos="0">
              <a:schemeClr val="phClr">
                <a:shade val="85000"/>
              </a:schemeClr>
            </a:gs>
            <a:gs pos="34000">
              <a:schemeClr val="phClr">
                <a:shade val="87000"/>
              </a:schemeClr>
            </a:gs>
            <a:gs pos="70000">
              <a:schemeClr val="phClr">
                <a:tint val="100000"/>
                <a:shade val="90000"/>
              </a:schemeClr>
            </a:gs>
            <a:gs pos="100000">
              <a:schemeClr val="phClr">
                <a:tint val="100000"/>
                <a:shade val="100000"/>
              </a:schemeClr>
            </a:gs>
          </a:gsLst>
          <a:path path="circle">
            <a:fillToRect l="100000" t="100000" r="100000" b="100000"/>
          </a:path>
          <a:tileRect l="0" t="0" r="0" b="0"/>
        </a:gradFill>
      </a:fillStyleLst>
      <a:lnStyleLst>
        <a:ln w="12700" cap="flat" cmpd="sng" algn="ctr">
          <a:prstDash val="solid"/>
        </a:ln>
        <a:ln w="15875" cap="flat" cmpd="sng" algn="ctr">
          <a:prstDash val="solid"/>
        </a:ln>
        <a:ln w="254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</a:schemeClr>
        </a:solidFill>
        <a:gradFill>
          <a:gsLst>
            <a:gs pos="0">
              <a:schemeClr val="phClr">
                <a:tint val="96000"/>
                <a:shade val="99000"/>
              </a:schemeClr>
            </a:gs>
            <a:gs pos="65000">
              <a:schemeClr val="phClr">
                <a:tint val="100000"/>
                <a:shade val="80000"/>
              </a:schemeClr>
            </a:gs>
            <a:gs pos="100000">
              <a:schemeClr val="phClr">
                <a:tint val="100000"/>
                <a:shade val="48000"/>
              </a:schemeClr>
            </a:gs>
          </a:gsLst>
          <a:lin ang="162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LibreOffice/25.2.2.2$Linux_X86_64 LibreOffice_project/520$Build-2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2025-04-10T15:54:44Z</dcterms:created>
  <dc:creator/>
  <dc:description/>
  <dc:language>en-US</dc:language>
  <cp:lastModifiedBy/>
  <dcterms:modified xsi:type="dcterms:W3CDTF">2025-05-01T13:46:07Z</dcterms:modified>
  <cp:revision>112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Širokoúhlá obrazovka</vt:lpwstr>
  </property>
  <property fmtid="{D5CDD505-2E9C-101B-9397-08002B2CF9AE}" pid="3" name="Slides">
    <vt:i4>11</vt:i4>
  </property>
</Properties>
</file>